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6" r:id="rId4"/>
    <p:sldId id="258" r:id="rId5"/>
    <p:sldId id="262" r:id="rId6"/>
    <p:sldId id="259" r:id="rId7"/>
    <p:sldId id="263" r:id="rId8"/>
    <p:sldId id="264" r:id="rId9"/>
    <p:sldId id="265" r:id="rId10"/>
    <p:sldId id="261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5DAB6-5DD0-4FE5-9B2B-635882709A14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3D511-9FDB-436E-8F71-F169E0BE2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5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E1D08D6-8DB7-4470-A314-9EF1B05FABA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9812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Chapter No.2 </a:t>
            </a:r>
            <a:b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Computer Buses</a:t>
            </a:r>
            <a:endParaRPr lang="en-US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Expansion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number of I/O Buses, (I/O is an acronym for input / output), connecting various peripheral devices to the CPU. These devices connect to the system bus via a ‘bridge’ implemented in the processors chipset. Other names for the I/O bus include “expansion bus", "external bus” or “host bus”.</a:t>
            </a:r>
          </a:p>
        </p:txBody>
      </p:sp>
    </p:spTree>
    <p:extLst>
      <p:ext uri="{BB962C8B-B14F-4D97-AF65-F5344CB8AC3E}">
        <p14:creationId xmlns:p14="http://schemas.microsoft.com/office/powerpoint/2010/main" val="3780091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Expansion Bus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some of the common expansion bus types that have ever been used in computers:</a:t>
            </a:r>
          </a:p>
          <a:p>
            <a:pPr lvl="1"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Industry Standard Architecture</a:t>
            </a:r>
          </a:p>
          <a:p>
            <a:pPr lvl="1"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Extended Industry Standard Architecture</a:t>
            </a:r>
          </a:p>
          <a:p>
            <a:pPr lvl="1"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Micro Channel Architecture</a:t>
            </a:r>
          </a:p>
          <a:p>
            <a:pPr lvl="1"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Video Electronics Standards Association</a:t>
            </a:r>
          </a:p>
          <a:p>
            <a:pPr lvl="1"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Peripheral Component Interconnect</a:t>
            </a:r>
          </a:p>
          <a:p>
            <a:pPr lvl="1"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PCMCIA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Personal Computer Memory Card Industry Association (Also called PC bus)</a:t>
            </a:r>
          </a:p>
          <a:p>
            <a:pPr lvl="1"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Accelerated Graphics Port</a:t>
            </a:r>
          </a:p>
          <a:p>
            <a:pPr lvl="1"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Small Computer Systems Interface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00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Bus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 is a group of conducting wires which carries information, all the peripherals are connected to microprocessor through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61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buses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buses:</a:t>
            </a:r>
          </a:p>
          <a:p>
            <a:pPr lvl="1"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Bus</a:t>
            </a:r>
          </a:p>
          <a:p>
            <a:pPr lvl="1"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Expansion Bus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63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9497"/>
            <a:ext cx="7696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5867400"/>
            <a:ext cx="3886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0" y="1066800"/>
            <a:ext cx="457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2590800"/>
            <a:ext cx="609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86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bus that connects the CPU to main memory on the motherboard. The system bus is also called the front-side bus, memory bus, local bus, or host bus.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4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System Bus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types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buses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computer architecture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 bus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bus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bus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379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 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 bus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unidirectional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 and always address is sent from processor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 pass address to memory and memory activate particular memory cell.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549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bus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bidirectional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flow data between processor and memory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tasks is to provide data from memory 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processor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processor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memory.</a:t>
            </a:r>
          </a:p>
        </p:txBody>
      </p:sp>
    </p:spTree>
    <p:extLst>
      <p:ext uri="{BB962C8B-B14F-4D97-AF65-F5344CB8AC3E}">
        <p14:creationId xmlns:p14="http://schemas.microsoft.com/office/powerpoint/2010/main" val="4016685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bus is bidirectional responsible for flow of control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processor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memory like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interrupt, read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write status information of processor whether it want to read or it want to write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56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904</TotalTime>
  <Words>285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Chapter No.2  Computer Buses</vt:lpstr>
      <vt:lpstr>Computer Bus</vt:lpstr>
      <vt:lpstr>Types of buses</vt:lpstr>
      <vt:lpstr>PowerPoint Presentation</vt:lpstr>
      <vt:lpstr>System bus</vt:lpstr>
      <vt:lpstr>Types of System Bus</vt:lpstr>
      <vt:lpstr>Address bus</vt:lpstr>
      <vt:lpstr>Data bus</vt:lpstr>
      <vt:lpstr>Control bus</vt:lpstr>
      <vt:lpstr>Expansion bus</vt:lpstr>
      <vt:lpstr>Types of Expansion Bus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Warehouse</dc:title>
  <dc:creator>Saqib</dc:creator>
  <cp:lastModifiedBy>ismail - [2010]</cp:lastModifiedBy>
  <cp:revision>311</cp:revision>
  <dcterms:created xsi:type="dcterms:W3CDTF">2015-09-13T05:42:29Z</dcterms:created>
  <dcterms:modified xsi:type="dcterms:W3CDTF">2020-05-07T13:20:11Z</dcterms:modified>
</cp:coreProperties>
</file>